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1pPr>
    <a:lvl2pPr marL="685800" marR="0" indent="-2286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2pPr>
    <a:lvl3pPr marL="1188718" marR="0" indent="-274318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3pPr>
    <a:lvl4pPr marL="16764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4pPr>
    <a:lvl5pPr marL="21336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5pPr>
    <a:lvl6pPr marL="25908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6pPr>
    <a:lvl7pPr marL="30480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7pPr>
    <a:lvl8pPr marL="35052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8pPr>
    <a:lvl9pPr marL="39624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DDDDD"/>
              </a:solidFill>
              <a:prstDash val="solid"/>
              <a:round/>
            </a:ln>
          </a:left>
          <a:right>
            <a:ln w="12700" cap="flat">
              <a:solidFill>
                <a:srgbClr val="DDDDDD"/>
              </a:solidFill>
              <a:prstDash val="solid"/>
              <a:round/>
            </a:ln>
          </a:right>
          <a:top>
            <a:ln w="12700" cap="flat">
              <a:solidFill>
                <a:srgbClr val="DDDDDD"/>
              </a:solidFill>
              <a:prstDash val="solid"/>
              <a:round/>
            </a:ln>
          </a:top>
          <a:bottom>
            <a:ln w="12700" cap="flat">
              <a:solidFill>
                <a:srgbClr val="DDDDDD"/>
              </a:solidFill>
              <a:prstDash val="solid"/>
              <a:round/>
            </a:ln>
          </a:bottom>
          <a:insideH>
            <a:ln w="12700" cap="flat">
              <a:solidFill>
                <a:srgbClr val="DDDDDD"/>
              </a:solidFill>
              <a:prstDash val="solid"/>
              <a:round/>
            </a:ln>
          </a:insideH>
          <a:insideV>
            <a:ln w="12700" cap="flat">
              <a:solidFill>
                <a:srgbClr val="DDDDDD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1">
              <a:lumOff val="20196"/>
            </a:schemeClr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125998"/>
              </a:solidFill>
              <a:prstDash val="solid"/>
              <a:round/>
            </a:ln>
          </a:left>
          <a:right>
            <a:ln w="12700" cap="flat">
              <a:solidFill>
                <a:srgbClr val="125998"/>
              </a:solidFill>
              <a:prstDash val="solid"/>
              <a:round/>
            </a:ln>
          </a:right>
          <a:top>
            <a:ln w="12700" cap="flat">
              <a:solidFill>
                <a:srgbClr val="125998"/>
              </a:solidFill>
              <a:prstDash val="solid"/>
              <a:miter lim="400000"/>
            </a:ln>
          </a:top>
          <a:bottom>
            <a:ln w="38100" cap="flat">
              <a:solidFill>
                <a:srgbClr val="DDDDDD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125998"/>
              </a:solidFill>
              <a:prstDash val="solid"/>
              <a:round/>
            </a:ln>
          </a:insideV>
        </a:tcBdr>
        <a:fill>
          <a:solidFill>
            <a:srgbClr val="1F6FB9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/>
    <p:restoredTop sz="94737"/>
  </p:normalViewPr>
  <p:slideViewPr>
    <p:cSldViewPr snapToGrid="0" snapToObjects="1">
      <p:cViewPr varScale="1">
        <p:scale>
          <a:sx n="135" d="100"/>
          <a:sy n="135" d="100"/>
        </p:scale>
        <p:origin x="184" y="3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9" d="100"/>
          <a:sy n="139" d="100"/>
        </p:scale>
        <p:origin x="44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67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905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965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852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80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78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19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dark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448802" y="2790906"/>
            <a:ext cx="7294396" cy="546653"/>
          </a:xfrm>
          <a:prstGeom prst="rect">
            <a:avLst/>
          </a:prstGeom>
        </p:spPr>
        <p:txBody>
          <a:bodyPr anchor="b"/>
          <a:lstStyle>
            <a:lvl1pPr algn="ctr">
              <a:defRPr sz="3200" b="0" i="0">
                <a:solidFill>
                  <a:schemeClr val="bg1"/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27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- dark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2pPr>
            <a:lvl3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3pPr>
            <a:lvl4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4pPr>
            <a:lvl5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001863"/>
            <a:ext cx="10515600" cy="546653"/>
          </a:xfrm>
          <a:prstGeom prst="rect">
            <a:avLst/>
          </a:prstGeom>
        </p:spPr>
        <p:txBody>
          <a:bodyPr anchor="b"/>
          <a:lstStyle>
            <a:lvl1pPr algn="l">
              <a:defRPr sz="3200" b="0" i="0">
                <a:solidFill>
                  <a:schemeClr val="bg1"/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>
                <a:solidFill>
                  <a:schemeClr val="bg1"/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1932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579" y="1908313"/>
            <a:ext cx="7732843" cy="1669777"/>
          </a:xfrm>
          <a:prstGeom prst="rect">
            <a:avLst/>
          </a:prstGeom>
        </p:spPr>
        <p:txBody>
          <a:bodyPr anchor="b"/>
          <a:lstStyle>
            <a:lvl1pPr algn="ctr">
              <a:defRPr sz="2800" b="0" i="1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29579" y="3578090"/>
            <a:ext cx="7732843" cy="31805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Roboto Slab" charset="0"/>
                <a:ea typeface="Roboto Slab" charset="0"/>
                <a:cs typeface="Roboto Slab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448802" y="2790906"/>
            <a:ext cx="7294396" cy="546653"/>
          </a:xfrm>
          <a:prstGeom prst="rect">
            <a:avLst/>
          </a:prstGeom>
        </p:spPr>
        <p:txBody>
          <a:bodyPr anchor="b"/>
          <a:lstStyle>
            <a:lvl1pPr algn="ctr"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2pPr>
            <a:lvl3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3pPr>
            <a:lvl4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4pPr>
            <a:lvl5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001863"/>
            <a:ext cx="10515600" cy="546653"/>
          </a:xfrm>
          <a:prstGeom prst="rect">
            <a:avLst/>
          </a:prstGeom>
        </p:spPr>
        <p:txBody>
          <a:bodyPr anchor="b"/>
          <a:lstStyle>
            <a:lvl1pPr algn="l"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579" y="1908313"/>
            <a:ext cx="7732843" cy="1669777"/>
          </a:xfrm>
          <a:prstGeom prst="rect">
            <a:avLst/>
          </a:prstGeom>
        </p:spPr>
        <p:txBody>
          <a:bodyPr anchor="b"/>
          <a:lstStyle>
            <a:lvl1pPr algn="ctr">
              <a:defRPr sz="2800" b="0" i="1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29579" y="3578090"/>
            <a:ext cx="7732843" cy="31805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 Slab" charset="0"/>
                <a:ea typeface="Roboto Slab" charset="0"/>
                <a:cs typeface="Roboto Slab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46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white_full.pdf"/>
          <p:cNvPicPr>
            <a:picLocks noChangeAspect="1"/>
          </p:cNvPicPr>
          <p:nvPr userDrawn="1"/>
        </p:nvPicPr>
        <p:blipFill>
          <a:blip r:embed="rId11">
            <a:extLst/>
          </a:blip>
          <a:stretch>
            <a:fillRect/>
          </a:stretch>
        </p:blipFill>
        <p:spPr>
          <a:xfrm>
            <a:off x="5268532" y="6407399"/>
            <a:ext cx="1654937" cy="23470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12192000" cy="129209"/>
          </a:xfrm>
          <a:prstGeom prst="rect">
            <a:avLst/>
          </a:prstGeom>
          <a:solidFill>
            <a:srgbClr val="14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7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67" r:id="rId3"/>
    <p:sldLayoutId id="2147483676" r:id="rId4"/>
    <p:sldLayoutId id="2147483673" r:id="rId5"/>
    <p:sldLayoutId id="2147483674" r:id="rId6"/>
    <p:sldLayoutId id="2147483675" r:id="rId7"/>
    <p:sldLayoutId id="2147483677" r:id="rId8"/>
    <p:sldLayoutId id="2147483666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Administrate / CloudShare Integration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Events » Course Templates</a:t>
            </a:r>
          </a:p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Each Administrate Course can link to a preset combination of:</a:t>
            </a:r>
          </a:p>
          <a:p>
            <a:pPr lvl="1"/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Project</a:t>
            </a:r>
          </a:p>
          <a:p>
            <a:pPr lvl="1"/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Blueprint</a:t>
            </a:r>
          </a:p>
          <a:p>
            <a:pPr lvl="1"/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Policy</a:t>
            </a: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Setup </a:t>
            </a:r>
            <a:r>
              <a:rPr lang="mr-IN" dirty="0" smtClean="0"/>
              <a:t>–</a:t>
            </a:r>
            <a:r>
              <a:rPr lang="en-US" dirty="0" smtClean="0"/>
              <a:t> Create Courses &amp; Link to CloudShare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0" r="14074" b="32824"/>
          <a:stretch/>
        </p:blipFill>
        <p:spPr>
          <a:xfrm>
            <a:off x="4807671" y="1548516"/>
            <a:ext cx="6546130" cy="435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Events » Events » Add</a:t>
            </a:r>
          </a:p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Adds an Instructor</a:t>
            </a:r>
          </a:p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Adds one or more Students</a:t>
            </a: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Administrator Creates Class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14111" b="32132"/>
          <a:stretch/>
        </p:blipFill>
        <p:spPr>
          <a:xfrm>
            <a:off x="4807670" y="1548516"/>
            <a:ext cx="6546130" cy="436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5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Click Sync to CloudShare</a:t>
            </a: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Administrator Syncs Event with CloudShare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6" r="14386" b="24949"/>
          <a:stretch/>
        </p:blipFill>
        <p:spPr>
          <a:xfrm>
            <a:off x="4807671" y="1548517"/>
            <a:ext cx="6626338" cy="463787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5400000">
            <a:off x="10727704" y="3207575"/>
            <a:ext cx="584462" cy="3840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2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Class is instantly created in CloudShare</a:t>
            </a:r>
          </a:p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Students are added to the class in CloudShare</a:t>
            </a:r>
          </a:p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This step can be repeated to add </a:t>
            </a:r>
            <a:r>
              <a:rPr lang="en-US" smtClean="0">
                <a:latin typeface="Fira Sans Light" charset="0"/>
                <a:ea typeface="Fira Sans Light" charset="0"/>
                <a:cs typeface="Fira Sans Light" charset="0"/>
              </a:rPr>
              <a:t>additional students at a later date</a:t>
            </a:r>
            <a:endParaRPr lang="en-US" dirty="0" smtClean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Administrator Receives Instant Feedback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1" r="14911" b="22062"/>
          <a:stretch/>
        </p:blipFill>
        <p:spPr>
          <a:xfrm>
            <a:off x="4807670" y="1548516"/>
            <a:ext cx="6546130" cy="458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CloudShare login link and passcode are added.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is Updated With CloudShare Login Details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5" r="14495" b="29551"/>
          <a:stretch/>
        </p:blipFill>
        <p:spPr>
          <a:xfrm>
            <a:off x="4807670" y="1548516"/>
            <a:ext cx="6986905" cy="463787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10800000">
            <a:off x="7607432" y="3964186"/>
            <a:ext cx="584462" cy="3840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Can be merged into scheduled triggers (e.g. 2 days before event start)</a:t>
            </a:r>
          </a:p>
          <a:p>
            <a:r>
              <a:rPr lang="en-US" dirty="0" smtClean="0">
                <a:latin typeface="Fira Sans Light" charset="0"/>
                <a:ea typeface="Fira Sans Light" charset="0"/>
                <a:cs typeface="Fira Sans Light" charset="0"/>
              </a:rPr>
              <a:t>Also works with Ad-Hoc emails (e.g. the student loses the email)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Administrator Can Send Branded Emails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4" r="14624" b="14502"/>
          <a:stretch/>
        </p:blipFill>
        <p:spPr>
          <a:xfrm>
            <a:off x="4807670" y="1546471"/>
            <a:ext cx="6197338" cy="46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7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minist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>
          <a:defRPr sz="1600" b="1" i="0" dirty="0" smtClean="0">
            <a:latin typeface="Roboto Slab Light" charset="0"/>
            <a:ea typeface="Roboto Slab Light" charset="0"/>
            <a:cs typeface="Roboto Slab Light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lides_template" id="{78FF79AF-C9BB-C740-9955-71F0607107D3}" vid="{A63A7B7A-1218-0443-8212-9E1586B19F68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4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kumimoji="0" sz="2400" b="0" i="1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4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kumimoji="0" sz="2400" b="0" i="1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5266</Template>
  <TotalTime>33</TotalTime>
  <Words>123</Words>
  <Application>Microsoft Macintosh PowerPoint</Application>
  <PresentationFormat>Widescreen</PresentationFormat>
  <Paragraphs>22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Fira Sans Light</vt:lpstr>
      <vt:lpstr>Roboto Light</vt:lpstr>
      <vt:lpstr>Roboto Slab</vt:lpstr>
      <vt:lpstr>Roboto Slab Light</vt:lpstr>
      <vt:lpstr>Arial</vt:lpstr>
      <vt:lpstr>Administrate</vt:lpstr>
      <vt:lpstr>Administrate / CloudShare Integration</vt:lpstr>
      <vt:lpstr>Initial Setup – Create Courses &amp; Link to CloudShare</vt:lpstr>
      <vt:lpstr>Training Administrator Creates Class</vt:lpstr>
      <vt:lpstr>Training Administrator Syncs Event with CloudShare</vt:lpstr>
      <vt:lpstr>Training Administrator Receives Instant Feedback</vt:lpstr>
      <vt:lpstr>Event is Updated With CloudShare Login Details</vt:lpstr>
      <vt:lpstr>Administrator Can Send Branded Emails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Administrate / CloudShare Integration</dc:title>
  <dc:creator>Nathaniel Smith</dc:creator>
  <cp:lastModifiedBy>Nathaniel Smith</cp:lastModifiedBy>
  <cp:revision>9</cp:revision>
  <dcterms:created xsi:type="dcterms:W3CDTF">2017-10-11T15:26:51Z</dcterms:created>
  <dcterms:modified xsi:type="dcterms:W3CDTF">2017-10-11T16:00:37Z</dcterms:modified>
</cp:coreProperties>
</file>