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685800" marR="0" indent="-2286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1188718" marR="0" indent="-274318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16764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21336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25908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30480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35052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39624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lumOff val="20196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25998"/>
              </a:solidFill>
              <a:prstDash val="solid"/>
              <a:round/>
            </a:ln>
          </a:left>
          <a:right>
            <a:ln w="12700" cap="flat">
              <a:solidFill>
                <a:srgbClr val="125998"/>
              </a:solidFill>
              <a:prstDash val="solid"/>
              <a:round/>
            </a:ln>
          </a:right>
          <a:top>
            <a:ln w="12700" cap="flat">
              <a:solidFill>
                <a:srgbClr val="125998"/>
              </a:solidFill>
              <a:prstDash val="solid"/>
              <a:miter lim="400000"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125998"/>
              </a:solidFill>
              <a:prstDash val="solid"/>
              <a:round/>
            </a:ln>
          </a:insideV>
        </a:tcBdr>
        <a:fill>
          <a:solidFill>
            <a:srgbClr val="1F6FB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737"/>
  </p:normalViewPr>
  <p:slideViewPr>
    <p:cSldViewPr snapToGrid="0" snapToObjects="1">
      <p:cViewPr varScale="1">
        <p:scale>
          <a:sx n="135" d="100"/>
          <a:sy n="135" d="100"/>
        </p:scale>
        <p:origin x="184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4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0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8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8802" y="2790906"/>
            <a:ext cx="7294396" cy="546653"/>
          </a:xfrm>
          <a:prstGeom prst="rect">
            <a:avLst/>
          </a:prstGeom>
        </p:spPr>
        <p:txBody>
          <a:bodyPr anchor="b"/>
          <a:lstStyle>
            <a:lvl1pPr algn="ctr"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01863"/>
            <a:ext cx="10515600" cy="546653"/>
          </a:xfrm>
          <a:prstGeom prst="rect">
            <a:avLst/>
          </a:prstGeom>
        </p:spPr>
        <p:txBody>
          <a:bodyPr anchor="b"/>
          <a:lstStyle>
            <a:lvl1pPr algn="l"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3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79" y="1908313"/>
            <a:ext cx="7732843" cy="1669777"/>
          </a:xfrm>
          <a:prstGeom prst="rect">
            <a:avLst/>
          </a:prstGeom>
        </p:spPr>
        <p:txBody>
          <a:bodyPr anchor="b"/>
          <a:lstStyle>
            <a:lvl1pPr algn="ctr">
              <a:defRPr sz="2800" b="0" i="1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9579" y="3578090"/>
            <a:ext cx="7732843" cy="3180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8802" y="2790906"/>
            <a:ext cx="7294396" cy="546653"/>
          </a:xfrm>
          <a:prstGeom prst="rect">
            <a:avLst/>
          </a:prstGeom>
        </p:spPr>
        <p:txBody>
          <a:bodyPr anchor="b"/>
          <a:lstStyle>
            <a:lvl1pPr algn="ctr"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01863"/>
            <a:ext cx="10515600" cy="546653"/>
          </a:xfrm>
          <a:prstGeom prst="rect">
            <a:avLst/>
          </a:prstGeom>
        </p:spPr>
        <p:txBody>
          <a:bodyPr anchor="b"/>
          <a:lstStyle>
            <a:lvl1pPr algn="l"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79" y="1908313"/>
            <a:ext cx="7732843" cy="1669777"/>
          </a:xfrm>
          <a:prstGeom prst="rect">
            <a:avLst/>
          </a:prstGeom>
        </p:spPr>
        <p:txBody>
          <a:bodyPr anchor="b"/>
          <a:lstStyle>
            <a:lvl1pPr algn="ctr">
              <a:defRPr sz="2800" b="0" i="1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9579" y="3578090"/>
            <a:ext cx="7732843" cy="3180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ite_full.pdf"/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5268532" y="6407399"/>
            <a:ext cx="1654937" cy="23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14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7" r:id="rId3"/>
    <p:sldLayoutId id="2147483676" r:id="rId4"/>
    <p:sldLayoutId id="2147483673" r:id="rId5"/>
    <p:sldLayoutId id="2147483674" r:id="rId6"/>
    <p:sldLayoutId id="2147483675" r:id="rId7"/>
    <p:sldLayoutId id="2147483677" r:id="rId8"/>
    <p:sldLayoutId id="214748366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Administrate / CloudShare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Events » Course Templates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Each Administrate Course can link to a preset combination of:</a:t>
            </a:r>
          </a:p>
          <a:p>
            <a:pPr lvl="1"/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Project</a:t>
            </a:r>
          </a:p>
          <a:p>
            <a:pPr lvl="1"/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Blueprint</a:t>
            </a:r>
          </a:p>
          <a:p>
            <a:pPr lvl="1"/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Policy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Setup </a:t>
            </a:r>
            <a:r>
              <a:rPr lang="mr-IN" dirty="0" smtClean="0"/>
              <a:t>–</a:t>
            </a:r>
            <a:r>
              <a:rPr lang="en-US" dirty="0" smtClean="0"/>
              <a:t> Create Courses &amp; Link to CloudShare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r="14074" b="32824"/>
          <a:stretch/>
        </p:blipFill>
        <p:spPr>
          <a:xfrm>
            <a:off x="4807671" y="1548516"/>
            <a:ext cx="6546130" cy="43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Events » Events » Add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Adds an Instructor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Adds one or more Students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Administrator Creates Class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14111" b="32132"/>
          <a:stretch/>
        </p:blipFill>
        <p:spPr>
          <a:xfrm>
            <a:off x="4807670" y="1548516"/>
            <a:ext cx="6546130" cy="43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Click Sync to CloudShare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Administrator Syncs Event with CloudShare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r="14386" b="24949"/>
          <a:stretch/>
        </p:blipFill>
        <p:spPr>
          <a:xfrm>
            <a:off x="4807671" y="1548517"/>
            <a:ext cx="6626338" cy="463787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10727704" y="3207575"/>
            <a:ext cx="584462" cy="3840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Class is instantly created in CloudShare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Students are added to the class in CloudShare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This step can be repeated to add </a:t>
            </a:r>
            <a:r>
              <a:rPr lang="en-US" smtClean="0">
                <a:latin typeface="Fira Sans Light" charset="0"/>
                <a:ea typeface="Fira Sans Light" charset="0"/>
                <a:cs typeface="Fira Sans Light" charset="0"/>
              </a:rPr>
              <a:t>additional students at a later date</a:t>
            </a:r>
            <a:endParaRPr lang="en-US" dirty="0" smtClean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Administrator Receives Instant Feedback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r="14911" b="22062"/>
          <a:stretch/>
        </p:blipFill>
        <p:spPr>
          <a:xfrm>
            <a:off x="4807670" y="1548516"/>
            <a:ext cx="6546130" cy="45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CloudShare login link and passcode are added.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is Updated With CloudShare Login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14495" b="29551"/>
          <a:stretch/>
        </p:blipFill>
        <p:spPr>
          <a:xfrm>
            <a:off x="4807670" y="1548516"/>
            <a:ext cx="6986905" cy="46378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7607432" y="3964186"/>
            <a:ext cx="584462" cy="3840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Can be merged into scheduled triggers (e.g. 2 days before event start)</a:t>
            </a:r>
          </a:p>
          <a:p>
            <a:r>
              <a:rPr lang="en-US" dirty="0" smtClean="0">
                <a:latin typeface="Fira Sans Light" charset="0"/>
                <a:ea typeface="Fira Sans Light" charset="0"/>
                <a:cs typeface="Fira Sans Light" charset="0"/>
              </a:rPr>
              <a:t>Also works with Ad-Hoc emails (e.g. the student loses the email)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 Can Send Branded Emails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624" b="14502"/>
          <a:stretch/>
        </p:blipFill>
        <p:spPr>
          <a:xfrm>
            <a:off x="4807670" y="1546471"/>
            <a:ext cx="6197338" cy="46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minist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1600" b="1" i="0" dirty="0" smtClean="0">
            <a:latin typeface="Roboto Slab Light" charset="0"/>
            <a:ea typeface="Roboto Slab Light" charset="0"/>
            <a:cs typeface="Roboto Slab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s_template" id="{78FF79AF-C9BB-C740-9955-71F0607107D3}" vid="{A63A7B7A-1218-0443-8212-9E1586B19F6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4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4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5266</Template>
  <TotalTime>33</TotalTime>
  <Words>123</Words>
  <Application>Microsoft Macintosh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Fira Sans Light</vt:lpstr>
      <vt:lpstr>Roboto Light</vt:lpstr>
      <vt:lpstr>Roboto Slab</vt:lpstr>
      <vt:lpstr>Roboto Slab Light</vt:lpstr>
      <vt:lpstr>Arial</vt:lpstr>
      <vt:lpstr>Administrate</vt:lpstr>
      <vt:lpstr>Administrate / CloudShare Integration</vt:lpstr>
      <vt:lpstr>Initial Setup – Create Courses &amp; Link to CloudShare</vt:lpstr>
      <vt:lpstr>Training Administrator Creates Class</vt:lpstr>
      <vt:lpstr>Training Administrator Syncs Event with CloudShare</vt:lpstr>
      <vt:lpstr>Training Administrator Receives Instant Feedback</vt:lpstr>
      <vt:lpstr>Event is Updated With CloudShare Login Details</vt:lpstr>
      <vt:lpstr>Administrator Can Send Branded Emails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Administrate / CloudShare Integration</dc:title>
  <dc:creator>Nathaniel Smith</dc:creator>
  <cp:lastModifiedBy>Nathaniel Smith</cp:lastModifiedBy>
  <cp:revision>9</cp:revision>
  <dcterms:created xsi:type="dcterms:W3CDTF">2017-10-11T15:26:51Z</dcterms:created>
  <dcterms:modified xsi:type="dcterms:W3CDTF">2017-10-11T16:00:37Z</dcterms:modified>
</cp:coreProperties>
</file>